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6" r:id="rId4"/>
    <p:sldId id="265" r:id="rId5"/>
    <p:sldId id="268" r:id="rId6"/>
    <p:sldId id="267" r:id="rId7"/>
    <p:sldId id="269" r:id="rId8"/>
    <p:sldId id="272" r:id="rId9"/>
    <p:sldId id="271" r:id="rId10"/>
    <p:sldId id="273" r:id="rId11"/>
    <p:sldId id="270" r:id="rId12"/>
    <p:sldId id="275" r:id="rId13"/>
    <p:sldId id="266" r:id="rId14"/>
    <p:sldId id="274" r:id="rId15"/>
    <p:sldId id="278" r:id="rId16"/>
    <p:sldId id="258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CC66"/>
    <a:srgbClr val="080808"/>
    <a:srgbClr val="80008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86" d="100"/>
          <a:sy n="86" d="100"/>
        </p:scale>
        <p:origin x="-66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AB436-6297-4A4D-B413-CCDDF8AE4C77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526BD0-34CC-4438-8E4A-EB1C53C3663D}">
      <dgm:prSet phldrT="[Текст]"/>
      <dgm:spPr>
        <a:solidFill>
          <a:schemeClr val="accent5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1929 году 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окончил 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сельскую школу.</a:t>
          </a:r>
          <a:endParaRPr lang="ru-RU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83275-7AB0-4A77-9048-96775EA156BD}" type="parTrans" cxnId="{096FE15D-D12B-4644-8616-94B0BFF20BC1}">
      <dgm:prSet/>
      <dgm:spPr/>
      <dgm:t>
        <a:bodyPr/>
        <a:lstStyle/>
        <a:p>
          <a:endParaRPr lang="ru-RU"/>
        </a:p>
      </dgm:t>
    </dgm:pt>
    <dgm:pt modelId="{3290DF0F-4A2E-46CC-8D23-FAAF5A338F41}" type="sibTrans" cxnId="{096FE15D-D12B-4644-8616-94B0BFF20BC1}">
      <dgm:prSet/>
      <dgm:spPr/>
      <dgm:t>
        <a:bodyPr/>
        <a:lstStyle/>
        <a:p>
          <a:endParaRPr lang="ru-RU"/>
        </a:p>
      </dgm:t>
    </dgm:pt>
    <dgm:pt modelId="{8EFFDEA6-58EF-4A3B-BA3B-E29259FF119B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1929 по 1932 год учился на повара в Иркутске</a:t>
          </a:r>
          <a:endParaRPr lang="ru-RU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7B627C-2C4E-497B-BC5A-C03571EB024C}" type="parTrans" cxnId="{8E786B84-3B05-495F-AE95-60AA0A258B12}">
      <dgm:prSet/>
      <dgm:spPr/>
      <dgm:t>
        <a:bodyPr/>
        <a:lstStyle/>
        <a:p>
          <a:endParaRPr lang="ru-RU"/>
        </a:p>
      </dgm:t>
    </dgm:pt>
    <dgm:pt modelId="{C9A900CD-2761-4107-A719-C64FF54E5B31}" type="sibTrans" cxnId="{8E786B84-3B05-495F-AE95-60AA0A258B12}">
      <dgm:prSet/>
      <dgm:spPr/>
      <dgm:t>
        <a:bodyPr/>
        <a:lstStyle/>
        <a:p>
          <a:endParaRPr lang="ru-RU"/>
        </a:p>
      </dgm:t>
    </dgm:pt>
    <dgm:pt modelId="{A6E7E5AA-2E14-4FA1-A40A-DA1FE7685C6D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1932 -1935год  работал поваром в столовой, совмещая работу с учебой на автодорожном рабфаке</a:t>
          </a:r>
          <a:endParaRPr lang="ru-RU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6F62CB-1261-4903-9A1F-C58A32AF2ED4}" type="parTrans" cxnId="{644C044C-C87C-4897-B2C6-EC923C176774}">
      <dgm:prSet/>
      <dgm:spPr/>
      <dgm:t>
        <a:bodyPr/>
        <a:lstStyle/>
        <a:p>
          <a:endParaRPr lang="ru-RU"/>
        </a:p>
      </dgm:t>
    </dgm:pt>
    <dgm:pt modelId="{EC73F21B-4E9B-400C-AEB4-AC28B291D305}" type="sibTrans" cxnId="{644C044C-C87C-4897-B2C6-EC923C176774}">
      <dgm:prSet/>
      <dgm:spPr/>
      <dgm:t>
        <a:bodyPr/>
        <a:lstStyle/>
        <a:p>
          <a:endParaRPr lang="ru-RU"/>
        </a:p>
      </dgm:t>
    </dgm:pt>
    <dgm:pt modelId="{F40FC6FD-7468-44AC-ABC1-0951761AF1A7}" type="pres">
      <dgm:prSet presAssocID="{8EFAB436-6297-4A4D-B413-CCDDF8AE4C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B282DB-1964-4A66-BAA3-7375BA893B37}" type="pres">
      <dgm:prSet presAssocID="{DA526BD0-34CC-4438-8E4A-EB1C53C366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1BFEA-3A75-47CF-978B-11D126D3FF22}" type="pres">
      <dgm:prSet presAssocID="{3290DF0F-4A2E-46CC-8D23-FAAF5A338F41}" presName="spacer" presStyleCnt="0"/>
      <dgm:spPr/>
    </dgm:pt>
    <dgm:pt modelId="{6243DB42-0940-4320-9FA6-CB11E62131E7}" type="pres">
      <dgm:prSet presAssocID="{8EFFDEA6-58EF-4A3B-BA3B-E29259FF11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282FF-40FC-4AEA-822A-D5D6C21FB876}" type="pres">
      <dgm:prSet presAssocID="{C9A900CD-2761-4107-A719-C64FF54E5B31}" presName="spacer" presStyleCnt="0"/>
      <dgm:spPr/>
    </dgm:pt>
    <dgm:pt modelId="{ABAE1481-20B6-4C2F-B22D-E91508E5A4CC}" type="pres">
      <dgm:prSet presAssocID="{A6E7E5AA-2E14-4FA1-A40A-DA1FE7685C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D7AA9-8F48-4AA6-A779-AD1CF609712C}" type="presOf" srcId="{DA526BD0-34CC-4438-8E4A-EB1C53C3663D}" destId="{86B282DB-1964-4A66-BAA3-7375BA893B37}" srcOrd="0" destOrd="0" presId="urn:microsoft.com/office/officeart/2005/8/layout/vList2"/>
    <dgm:cxn modelId="{096FE15D-D12B-4644-8616-94B0BFF20BC1}" srcId="{8EFAB436-6297-4A4D-B413-CCDDF8AE4C77}" destId="{DA526BD0-34CC-4438-8E4A-EB1C53C3663D}" srcOrd="0" destOrd="0" parTransId="{FDB83275-7AB0-4A77-9048-96775EA156BD}" sibTransId="{3290DF0F-4A2E-46CC-8D23-FAAF5A338F41}"/>
    <dgm:cxn modelId="{644C044C-C87C-4897-B2C6-EC923C176774}" srcId="{8EFAB436-6297-4A4D-B413-CCDDF8AE4C77}" destId="{A6E7E5AA-2E14-4FA1-A40A-DA1FE7685C6D}" srcOrd="2" destOrd="0" parTransId="{696F62CB-1261-4903-9A1F-C58A32AF2ED4}" sibTransId="{EC73F21B-4E9B-400C-AEB4-AC28B291D305}"/>
    <dgm:cxn modelId="{140344FF-EDA9-4944-AD1F-F25F42B6EBA8}" type="presOf" srcId="{8EFFDEA6-58EF-4A3B-BA3B-E29259FF119B}" destId="{6243DB42-0940-4320-9FA6-CB11E62131E7}" srcOrd="0" destOrd="0" presId="urn:microsoft.com/office/officeart/2005/8/layout/vList2"/>
    <dgm:cxn modelId="{8E786B84-3B05-495F-AE95-60AA0A258B12}" srcId="{8EFAB436-6297-4A4D-B413-CCDDF8AE4C77}" destId="{8EFFDEA6-58EF-4A3B-BA3B-E29259FF119B}" srcOrd="1" destOrd="0" parTransId="{047B627C-2C4E-497B-BC5A-C03571EB024C}" sibTransId="{C9A900CD-2761-4107-A719-C64FF54E5B31}"/>
    <dgm:cxn modelId="{271F4B38-2DE0-4B64-899D-70F9BA81C5F5}" type="presOf" srcId="{8EFAB436-6297-4A4D-B413-CCDDF8AE4C77}" destId="{F40FC6FD-7468-44AC-ABC1-0951761AF1A7}" srcOrd="0" destOrd="0" presId="urn:microsoft.com/office/officeart/2005/8/layout/vList2"/>
    <dgm:cxn modelId="{E23F1782-4979-47CD-8BAB-7E616DCDD97B}" type="presOf" srcId="{A6E7E5AA-2E14-4FA1-A40A-DA1FE7685C6D}" destId="{ABAE1481-20B6-4C2F-B22D-E91508E5A4CC}" srcOrd="0" destOrd="0" presId="urn:microsoft.com/office/officeart/2005/8/layout/vList2"/>
    <dgm:cxn modelId="{6A2CB5B1-12A6-4D09-B360-399E8FA50A14}" type="presParOf" srcId="{F40FC6FD-7468-44AC-ABC1-0951761AF1A7}" destId="{86B282DB-1964-4A66-BAA3-7375BA893B37}" srcOrd="0" destOrd="0" presId="urn:microsoft.com/office/officeart/2005/8/layout/vList2"/>
    <dgm:cxn modelId="{0D1F3172-0E04-40BA-A774-0A4716777FDE}" type="presParOf" srcId="{F40FC6FD-7468-44AC-ABC1-0951761AF1A7}" destId="{E331BFEA-3A75-47CF-978B-11D126D3FF22}" srcOrd="1" destOrd="0" presId="urn:microsoft.com/office/officeart/2005/8/layout/vList2"/>
    <dgm:cxn modelId="{457CCE0A-5116-4174-B2CA-ED566F0B32C9}" type="presParOf" srcId="{F40FC6FD-7468-44AC-ABC1-0951761AF1A7}" destId="{6243DB42-0940-4320-9FA6-CB11E62131E7}" srcOrd="2" destOrd="0" presId="urn:microsoft.com/office/officeart/2005/8/layout/vList2"/>
    <dgm:cxn modelId="{1A961FDE-2B76-44C7-93FA-990E4E4ECB8A}" type="presParOf" srcId="{F40FC6FD-7468-44AC-ABC1-0951761AF1A7}" destId="{971282FF-40FC-4AEA-822A-D5D6C21FB876}" srcOrd="3" destOrd="0" presId="urn:microsoft.com/office/officeart/2005/8/layout/vList2"/>
    <dgm:cxn modelId="{5C470515-F308-4D97-BE7B-13EC5DC9F29D}" type="presParOf" srcId="{F40FC6FD-7468-44AC-ABC1-0951761AF1A7}" destId="{ABAE1481-20B6-4C2F-B22D-E91508E5A4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BE236-825A-4DB8-82F9-388D279371D7}" type="doc">
      <dgm:prSet loTypeId="urn:microsoft.com/office/officeart/2005/8/layout/list1" loCatId="list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5333D2C-7CE7-4DA2-B3FD-7F21727F88CA}">
      <dgm:prSet phldrT="[Текст]" custT="1"/>
      <dgm:spPr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</a:rPr>
            <a:t>Жизнь Константина Михайловича Прудникова  неразрывно связана  с Отечественной войной, в которой он участвовал вначале как рядовой красноармеец в Забайкалье, а затем как ординатор эвакогоспиталя №1480. </a:t>
          </a:r>
          <a:endParaRPr lang="ru-RU" sz="2000" b="1" dirty="0">
            <a:solidFill>
              <a:schemeClr val="tx1"/>
            </a:solidFill>
            <a:effectLst/>
          </a:endParaRPr>
        </a:p>
      </dgm:t>
    </dgm:pt>
    <dgm:pt modelId="{48F724AE-7720-4FA5-97FF-2892C6B872CA}" type="parTrans" cxnId="{C164999A-DEE4-421D-A518-2DE40F6DC463}">
      <dgm:prSet/>
      <dgm:spPr/>
      <dgm:t>
        <a:bodyPr/>
        <a:lstStyle/>
        <a:p>
          <a:endParaRPr lang="ru-RU"/>
        </a:p>
      </dgm:t>
    </dgm:pt>
    <dgm:pt modelId="{F49DB069-FC0B-40C0-A231-3174DEC87D17}" type="sibTrans" cxnId="{C164999A-DEE4-421D-A518-2DE40F6DC463}">
      <dgm:prSet/>
      <dgm:spPr/>
      <dgm:t>
        <a:bodyPr/>
        <a:lstStyle/>
        <a:p>
          <a:endParaRPr lang="ru-RU"/>
        </a:p>
      </dgm:t>
    </dgm:pt>
    <dgm:pt modelId="{62DA1640-FFB4-4A82-8C50-A4F0FBC151A6}">
      <dgm:prSet custT="1"/>
      <dgm:spPr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августе 1944 года Константин Михайлович Прудников  начальник хирургического отделения эвакогоспиталя</a:t>
          </a:r>
          <a:r>
            <a:rPr lang="ru-RU" sz="2000" dirty="0" smtClean="0">
              <a:solidFill>
                <a:schemeClr val="tx1"/>
              </a:solidFill>
            </a:rPr>
            <a:t>. </a:t>
          </a:r>
        </a:p>
      </dgm:t>
    </dgm:pt>
    <dgm:pt modelId="{3099A811-171D-43F0-9924-FDEB7581E073}" type="parTrans" cxnId="{28FE0075-A217-4824-93EA-04C8E6F5EA91}">
      <dgm:prSet/>
      <dgm:spPr/>
      <dgm:t>
        <a:bodyPr/>
        <a:lstStyle/>
        <a:p>
          <a:endParaRPr lang="ru-RU"/>
        </a:p>
      </dgm:t>
    </dgm:pt>
    <dgm:pt modelId="{1AF142AA-04DF-4C80-B083-492BF3398EA4}" type="sibTrans" cxnId="{28FE0075-A217-4824-93EA-04C8E6F5EA91}">
      <dgm:prSet/>
      <dgm:spPr/>
      <dgm:t>
        <a:bodyPr/>
        <a:lstStyle/>
        <a:p>
          <a:endParaRPr lang="ru-RU"/>
        </a:p>
      </dgm:t>
    </dgm:pt>
    <dgm:pt modelId="{05939B9B-E8E6-4118-A856-30CDBEFFF3AB}">
      <dgm:prSet custT="1"/>
      <dgm:spPr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1948 года по 1952-й  работает начальником отделения хирургии Областного госпиталя инвалидов войны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3076D-63FC-4E53-8C2C-B441269AAE03}" type="parTrans" cxnId="{36E77C28-7013-4AE2-8CA7-0377001DEBB4}">
      <dgm:prSet/>
      <dgm:spPr/>
      <dgm:t>
        <a:bodyPr/>
        <a:lstStyle/>
        <a:p>
          <a:endParaRPr lang="ru-RU"/>
        </a:p>
      </dgm:t>
    </dgm:pt>
    <dgm:pt modelId="{DE6A51B2-AEB0-4044-B550-619BD4193D3F}" type="sibTrans" cxnId="{36E77C28-7013-4AE2-8CA7-0377001DEBB4}">
      <dgm:prSet/>
      <dgm:spPr/>
      <dgm:t>
        <a:bodyPr/>
        <a:lstStyle/>
        <a:p>
          <a:endParaRPr lang="ru-RU"/>
        </a:p>
      </dgm:t>
    </dgm:pt>
    <dgm:pt modelId="{77BD4C71-C7CD-4C6B-8A48-A18E7F9F3608}" type="pres">
      <dgm:prSet presAssocID="{FF7BE236-825A-4DB8-82F9-388D279371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D5A60E-4777-4479-AE91-2E1C4F9FDCAD}" type="pres">
      <dgm:prSet presAssocID="{35333D2C-7CE7-4DA2-B3FD-7F21727F88CA}" presName="parentLin" presStyleCnt="0"/>
      <dgm:spPr/>
    </dgm:pt>
    <dgm:pt modelId="{68E5F1B9-5A85-4B3C-A808-21FD42DB73A1}" type="pres">
      <dgm:prSet presAssocID="{35333D2C-7CE7-4DA2-B3FD-7F21727F88C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75FB75-7E05-47AE-BE98-795492BD7CE0}" type="pres">
      <dgm:prSet presAssocID="{35333D2C-7CE7-4DA2-B3FD-7F21727F88CA}" presName="parentText" presStyleLbl="node1" presStyleIdx="0" presStyleCnt="3" custScaleX="142997" custScaleY="191468" custLinFactX="10739" custLinFactNeighborX="100000" custLinFactNeighborY="-61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93B66-2725-4B3B-AF7E-2B2D7393B0CA}" type="pres">
      <dgm:prSet presAssocID="{35333D2C-7CE7-4DA2-B3FD-7F21727F88CA}" presName="negativeSpace" presStyleCnt="0"/>
      <dgm:spPr/>
    </dgm:pt>
    <dgm:pt modelId="{C9BE1553-6BB2-4520-A1D9-64DBEBE8B81A}" type="pres">
      <dgm:prSet presAssocID="{35333D2C-7CE7-4DA2-B3FD-7F21727F88CA}" presName="childText" presStyleLbl="conFgAcc1" presStyleIdx="0" presStyleCnt="3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CA4728E9-36F1-4813-8C99-448A91610913}" type="pres">
      <dgm:prSet presAssocID="{F49DB069-FC0B-40C0-A231-3174DEC87D17}" presName="spaceBetweenRectangles" presStyleCnt="0"/>
      <dgm:spPr/>
    </dgm:pt>
    <dgm:pt modelId="{419E81A6-A92C-4CD3-A64C-97D3221A323C}" type="pres">
      <dgm:prSet presAssocID="{62DA1640-FFB4-4A82-8C50-A4F0FBC151A6}" presName="parentLin" presStyleCnt="0"/>
      <dgm:spPr/>
    </dgm:pt>
    <dgm:pt modelId="{BE970A23-CAF0-461E-9EC0-C8253A25CFD2}" type="pres">
      <dgm:prSet presAssocID="{62DA1640-FFB4-4A82-8C50-A4F0FBC151A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B33E260-6656-4D58-BBCD-44696DBF89A2}" type="pres">
      <dgm:prSet presAssocID="{62DA1640-FFB4-4A82-8C50-A4F0FBC151A6}" presName="parentText" presStyleLbl="node1" presStyleIdx="1" presStyleCnt="3" custScaleX="140000" custScaleY="1410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A0987-E837-475E-A975-8561AF56875C}" type="pres">
      <dgm:prSet presAssocID="{62DA1640-FFB4-4A82-8C50-A4F0FBC151A6}" presName="negativeSpace" presStyleCnt="0"/>
      <dgm:spPr/>
    </dgm:pt>
    <dgm:pt modelId="{297CE483-1DAC-4602-8A75-2C7C4C32C8A3}" type="pres">
      <dgm:prSet presAssocID="{62DA1640-FFB4-4A82-8C50-A4F0FBC151A6}" presName="childText" presStyleLbl="conFgAcc1" presStyleIdx="1" presStyleCnt="3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A3D801B7-182F-4B2F-B615-D659FCDB7467}" type="pres">
      <dgm:prSet presAssocID="{1AF142AA-04DF-4C80-B083-492BF3398EA4}" presName="spaceBetweenRectangles" presStyleCnt="0"/>
      <dgm:spPr/>
    </dgm:pt>
    <dgm:pt modelId="{9EC546D0-70D3-4624-B26D-19109A200AF1}" type="pres">
      <dgm:prSet presAssocID="{05939B9B-E8E6-4118-A856-30CDBEFFF3AB}" presName="parentLin" presStyleCnt="0"/>
      <dgm:spPr/>
    </dgm:pt>
    <dgm:pt modelId="{0B6EDA10-BFC9-4364-BAB9-1287315BF929}" type="pres">
      <dgm:prSet presAssocID="{05939B9B-E8E6-4118-A856-30CDBEFFF3A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4CF1B0F-F25B-4448-88AB-5CB1BE0C214A}" type="pres">
      <dgm:prSet presAssocID="{05939B9B-E8E6-4118-A856-30CDBEFFF3AB}" presName="parentText" presStyleLbl="node1" presStyleIdx="2" presStyleCnt="3" custScaleX="134286" custScaleY="1201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41BDC-0F53-4301-87F1-6F8CCE825D2A}" type="pres">
      <dgm:prSet presAssocID="{05939B9B-E8E6-4118-A856-30CDBEFFF3AB}" presName="negativeSpace" presStyleCnt="0"/>
      <dgm:spPr/>
    </dgm:pt>
    <dgm:pt modelId="{35B6943F-55AA-49F6-BCBB-A0157E62B1CF}" type="pres">
      <dgm:prSet presAssocID="{05939B9B-E8E6-4118-A856-30CDBEFFF3AB}" presName="childText" presStyleLbl="conFgAcc1" presStyleIdx="2" presStyleCnt="3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/>
        </a:p>
      </dgm:t>
    </dgm:pt>
  </dgm:ptLst>
  <dgm:cxnLst>
    <dgm:cxn modelId="{97CD7641-E612-43DB-ADC0-AC1545EB9AD7}" type="presOf" srcId="{05939B9B-E8E6-4118-A856-30CDBEFFF3AB}" destId="{0B6EDA10-BFC9-4364-BAB9-1287315BF929}" srcOrd="0" destOrd="0" presId="urn:microsoft.com/office/officeart/2005/8/layout/list1"/>
    <dgm:cxn modelId="{DD102397-277B-40D6-8098-198CBFB10097}" type="presOf" srcId="{35333D2C-7CE7-4DA2-B3FD-7F21727F88CA}" destId="{68E5F1B9-5A85-4B3C-A808-21FD42DB73A1}" srcOrd="0" destOrd="0" presId="urn:microsoft.com/office/officeart/2005/8/layout/list1"/>
    <dgm:cxn modelId="{36E77C28-7013-4AE2-8CA7-0377001DEBB4}" srcId="{FF7BE236-825A-4DB8-82F9-388D279371D7}" destId="{05939B9B-E8E6-4118-A856-30CDBEFFF3AB}" srcOrd="2" destOrd="0" parTransId="{34B3076D-63FC-4E53-8C2C-B441269AAE03}" sibTransId="{DE6A51B2-AEB0-4044-B550-619BD4193D3F}"/>
    <dgm:cxn modelId="{69039147-43EB-428E-BB5D-A1F7A528072C}" type="presOf" srcId="{62DA1640-FFB4-4A82-8C50-A4F0FBC151A6}" destId="{BE970A23-CAF0-461E-9EC0-C8253A25CFD2}" srcOrd="0" destOrd="0" presId="urn:microsoft.com/office/officeart/2005/8/layout/list1"/>
    <dgm:cxn modelId="{15D5BE1D-297A-4457-9AE4-13350EB6683F}" type="presOf" srcId="{62DA1640-FFB4-4A82-8C50-A4F0FBC151A6}" destId="{DB33E260-6656-4D58-BBCD-44696DBF89A2}" srcOrd="1" destOrd="0" presId="urn:microsoft.com/office/officeart/2005/8/layout/list1"/>
    <dgm:cxn modelId="{FFF15D5D-FFA5-4ACE-B42B-CD09497BFFCC}" type="presOf" srcId="{FF7BE236-825A-4DB8-82F9-388D279371D7}" destId="{77BD4C71-C7CD-4C6B-8A48-A18E7F9F3608}" srcOrd="0" destOrd="0" presId="urn:microsoft.com/office/officeart/2005/8/layout/list1"/>
    <dgm:cxn modelId="{C164999A-DEE4-421D-A518-2DE40F6DC463}" srcId="{FF7BE236-825A-4DB8-82F9-388D279371D7}" destId="{35333D2C-7CE7-4DA2-B3FD-7F21727F88CA}" srcOrd="0" destOrd="0" parTransId="{48F724AE-7720-4FA5-97FF-2892C6B872CA}" sibTransId="{F49DB069-FC0B-40C0-A231-3174DEC87D17}"/>
    <dgm:cxn modelId="{28FE0075-A217-4824-93EA-04C8E6F5EA91}" srcId="{FF7BE236-825A-4DB8-82F9-388D279371D7}" destId="{62DA1640-FFB4-4A82-8C50-A4F0FBC151A6}" srcOrd="1" destOrd="0" parTransId="{3099A811-171D-43F0-9924-FDEB7581E073}" sibTransId="{1AF142AA-04DF-4C80-B083-492BF3398EA4}"/>
    <dgm:cxn modelId="{855A4A4B-F8B9-4E3B-971A-81F5D2B6A869}" type="presOf" srcId="{35333D2C-7CE7-4DA2-B3FD-7F21727F88CA}" destId="{2C75FB75-7E05-47AE-BE98-795492BD7CE0}" srcOrd="1" destOrd="0" presId="urn:microsoft.com/office/officeart/2005/8/layout/list1"/>
    <dgm:cxn modelId="{AF18EC0C-4167-480F-A12A-F7AD44AD6196}" type="presOf" srcId="{05939B9B-E8E6-4118-A856-30CDBEFFF3AB}" destId="{24CF1B0F-F25B-4448-88AB-5CB1BE0C214A}" srcOrd="1" destOrd="0" presId="urn:microsoft.com/office/officeart/2005/8/layout/list1"/>
    <dgm:cxn modelId="{79F9CDD5-1BB3-4FCD-9B6C-F8077E2A2D94}" type="presParOf" srcId="{77BD4C71-C7CD-4C6B-8A48-A18E7F9F3608}" destId="{33D5A60E-4777-4479-AE91-2E1C4F9FDCAD}" srcOrd="0" destOrd="0" presId="urn:microsoft.com/office/officeart/2005/8/layout/list1"/>
    <dgm:cxn modelId="{2A6A50B4-BB83-4419-8E34-2A1EC35AC214}" type="presParOf" srcId="{33D5A60E-4777-4479-AE91-2E1C4F9FDCAD}" destId="{68E5F1B9-5A85-4B3C-A808-21FD42DB73A1}" srcOrd="0" destOrd="0" presId="urn:microsoft.com/office/officeart/2005/8/layout/list1"/>
    <dgm:cxn modelId="{102BC1CF-7A9B-4A4F-B758-9FC7BE28582A}" type="presParOf" srcId="{33D5A60E-4777-4479-AE91-2E1C4F9FDCAD}" destId="{2C75FB75-7E05-47AE-BE98-795492BD7CE0}" srcOrd="1" destOrd="0" presId="urn:microsoft.com/office/officeart/2005/8/layout/list1"/>
    <dgm:cxn modelId="{0F27CC8A-D4D9-4124-A35D-B64B9A3795C0}" type="presParOf" srcId="{77BD4C71-C7CD-4C6B-8A48-A18E7F9F3608}" destId="{1ED93B66-2725-4B3B-AF7E-2B2D7393B0CA}" srcOrd="1" destOrd="0" presId="urn:microsoft.com/office/officeart/2005/8/layout/list1"/>
    <dgm:cxn modelId="{0279E0AD-4B8A-4DE5-BF34-D0276D1F8B1B}" type="presParOf" srcId="{77BD4C71-C7CD-4C6B-8A48-A18E7F9F3608}" destId="{C9BE1553-6BB2-4520-A1D9-64DBEBE8B81A}" srcOrd="2" destOrd="0" presId="urn:microsoft.com/office/officeart/2005/8/layout/list1"/>
    <dgm:cxn modelId="{6CB22F2E-AB77-4FDE-80F0-6A0B2ED4D60E}" type="presParOf" srcId="{77BD4C71-C7CD-4C6B-8A48-A18E7F9F3608}" destId="{CA4728E9-36F1-4813-8C99-448A91610913}" srcOrd="3" destOrd="0" presId="urn:microsoft.com/office/officeart/2005/8/layout/list1"/>
    <dgm:cxn modelId="{1C6E1881-D5BF-46EE-A715-6FE35EAC64F4}" type="presParOf" srcId="{77BD4C71-C7CD-4C6B-8A48-A18E7F9F3608}" destId="{419E81A6-A92C-4CD3-A64C-97D3221A323C}" srcOrd="4" destOrd="0" presId="urn:microsoft.com/office/officeart/2005/8/layout/list1"/>
    <dgm:cxn modelId="{132A1945-BFF9-4B4C-B6CB-A1FCDDE04445}" type="presParOf" srcId="{419E81A6-A92C-4CD3-A64C-97D3221A323C}" destId="{BE970A23-CAF0-461E-9EC0-C8253A25CFD2}" srcOrd="0" destOrd="0" presId="urn:microsoft.com/office/officeart/2005/8/layout/list1"/>
    <dgm:cxn modelId="{C468DBC9-05D7-47C8-91E6-774E383CFA4F}" type="presParOf" srcId="{419E81A6-A92C-4CD3-A64C-97D3221A323C}" destId="{DB33E260-6656-4D58-BBCD-44696DBF89A2}" srcOrd="1" destOrd="0" presId="urn:microsoft.com/office/officeart/2005/8/layout/list1"/>
    <dgm:cxn modelId="{42FF72C0-2237-4728-81F5-8F880BEE0DD3}" type="presParOf" srcId="{77BD4C71-C7CD-4C6B-8A48-A18E7F9F3608}" destId="{ED7A0987-E837-475E-A975-8561AF56875C}" srcOrd="5" destOrd="0" presId="urn:microsoft.com/office/officeart/2005/8/layout/list1"/>
    <dgm:cxn modelId="{4DF29F43-A1FE-4A82-9DF8-523E5112ADC8}" type="presParOf" srcId="{77BD4C71-C7CD-4C6B-8A48-A18E7F9F3608}" destId="{297CE483-1DAC-4602-8A75-2C7C4C32C8A3}" srcOrd="6" destOrd="0" presId="urn:microsoft.com/office/officeart/2005/8/layout/list1"/>
    <dgm:cxn modelId="{BC42366C-800F-4760-9637-5D1EA0537F8F}" type="presParOf" srcId="{77BD4C71-C7CD-4C6B-8A48-A18E7F9F3608}" destId="{A3D801B7-182F-4B2F-B615-D659FCDB7467}" srcOrd="7" destOrd="0" presId="urn:microsoft.com/office/officeart/2005/8/layout/list1"/>
    <dgm:cxn modelId="{9CD89911-AF8D-4878-8E32-ED3CCDAF5D1B}" type="presParOf" srcId="{77BD4C71-C7CD-4C6B-8A48-A18E7F9F3608}" destId="{9EC546D0-70D3-4624-B26D-19109A200AF1}" srcOrd="8" destOrd="0" presId="urn:microsoft.com/office/officeart/2005/8/layout/list1"/>
    <dgm:cxn modelId="{A81E110D-96D8-4F52-A141-B5242574A97D}" type="presParOf" srcId="{9EC546D0-70D3-4624-B26D-19109A200AF1}" destId="{0B6EDA10-BFC9-4364-BAB9-1287315BF929}" srcOrd="0" destOrd="0" presId="urn:microsoft.com/office/officeart/2005/8/layout/list1"/>
    <dgm:cxn modelId="{BFE29ACE-1B0F-4CC4-B7D0-9F06245B2D54}" type="presParOf" srcId="{9EC546D0-70D3-4624-B26D-19109A200AF1}" destId="{24CF1B0F-F25B-4448-88AB-5CB1BE0C214A}" srcOrd="1" destOrd="0" presId="urn:microsoft.com/office/officeart/2005/8/layout/list1"/>
    <dgm:cxn modelId="{2A1009E5-ADD9-4EB8-8E0A-E29097A2F90F}" type="presParOf" srcId="{77BD4C71-C7CD-4C6B-8A48-A18E7F9F3608}" destId="{56A41BDC-0F53-4301-87F1-6F8CCE825D2A}" srcOrd="9" destOrd="0" presId="urn:microsoft.com/office/officeart/2005/8/layout/list1"/>
    <dgm:cxn modelId="{30D0FAB5-BDA8-4173-AC61-1DB72E6D0099}" type="presParOf" srcId="{77BD4C71-C7CD-4C6B-8A48-A18E7F9F3608}" destId="{35B6943F-55AA-49F6-BCBB-A0157E62B1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15F79D-0011-43A7-86C1-DF723717A3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F0CFB-C934-4247-A454-EA4FD5A48B9C}">
      <dgm:prSet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декабря 1952 года К.М. Прудников трудится травматологом Областной больницы им. В.И. Ленина, где организовал травматолого-ортоперическую службу Забайкалья. 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3FA3ED-B70B-472B-A369-89FD93761F28}" type="parTrans" cxnId="{8D51572D-F070-4CEF-BC43-6D297D484A9C}">
      <dgm:prSet/>
      <dgm:spPr/>
      <dgm:t>
        <a:bodyPr/>
        <a:lstStyle/>
        <a:p>
          <a:endParaRPr lang="en-US"/>
        </a:p>
      </dgm:t>
    </dgm:pt>
    <dgm:pt modelId="{2DFC0F69-6E59-4F09-8635-9E966C0682F3}" type="sibTrans" cxnId="{8D51572D-F070-4CEF-BC43-6D297D484A9C}">
      <dgm:prSet/>
      <dgm:spPr/>
      <dgm:t>
        <a:bodyPr/>
        <a:lstStyle/>
        <a:p>
          <a:endParaRPr lang="en-US"/>
        </a:p>
      </dgm:t>
    </dgm:pt>
    <dgm:pt modelId="{0ED91A2C-CC15-4776-A686-F77966E66028}" type="pres">
      <dgm:prSet presAssocID="{4E15F79D-0011-43A7-86C1-DF723717A3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FE8693-9CF3-4B00-8ABE-3746C50FFE7C}" type="pres">
      <dgm:prSet presAssocID="{719F0CFB-C934-4247-A454-EA4FD5A48B9C}" presName="parentText" presStyleLbl="node1" presStyleIdx="0" presStyleCnt="1" custLinFactNeighborX="-53425" custLinFactNeighborY="-1021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47F015E4-654D-48DC-BBF5-96930986981B}" type="presOf" srcId="{719F0CFB-C934-4247-A454-EA4FD5A48B9C}" destId="{CFFE8693-9CF3-4B00-8ABE-3746C50FFE7C}" srcOrd="0" destOrd="0" presId="urn:microsoft.com/office/officeart/2005/8/layout/vList2"/>
    <dgm:cxn modelId="{8D51572D-F070-4CEF-BC43-6D297D484A9C}" srcId="{4E15F79D-0011-43A7-86C1-DF723717A357}" destId="{719F0CFB-C934-4247-A454-EA4FD5A48B9C}" srcOrd="0" destOrd="0" parTransId="{FB3FA3ED-B70B-472B-A369-89FD93761F28}" sibTransId="{2DFC0F69-6E59-4F09-8635-9E966C0682F3}"/>
    <dgm:cxn modelId="{204FB67B-3D89-472D-8F5D-5BF4DD311A66}" type="presOf" srcId="{4E15F79D-0011-43A7-86C1-DF723717A357}" destId="{0ED91A2C-CC15-4776-A686-F77966E66028}" srcOrd="0" destOrd="0" presId="urn:microsoft.com/office/officeart/2005/8/layout/vList2"/>
    <dgm:cxn modelId="{4EF9DF46-5ED4-4394-8855-A2E67877A215}" type="presParOf" srcId="{0ED91A2C-CC15-4776-A686-F77966E66028}" destId="{CFFE8693-9CF3-4B00-8ABE-3746C50FFE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C96565-FCB2-4D49-917B-DF55A9F5D3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9A0F10-81BA-4E18-86C3-2FEA260028D3}">
      <dgm:prSet/>
      <dgm:spPr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Всего им опубликовано 45 научных работ, в том числе автор двух монографий,  двух рационализаторских предложений и учебных пособий.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3C532-6385-433A-9512-DA2C8B126771}" type="parTrans" cxnId="{37F97EF7-F0B1-4C40-8413-DA5815E3F61B}">
      <dgm:prSet/>
      <dgm:spPr/>
      <dgm:t>
        <a:bodyPr/>
        <a:lstStyle/>
        <a:p>
          <a:endParaRPr lang="en-US"/>
        </a:p>
      </dgm:t>
    </dgm:pt>
    <dgm:pt modelId="{29B9FEF4-75AE-407E-BE2A-B81487D84D51}" type="sibTrans" cxnId="{37F97EF7-F0B1-4C40-8413-DA5815E3F61B}">
      <dgm:prSet/>
      <dgm:spPr/>
      <dgm:t>
        <a:bodyPr/>
        <a:lstStyle/>
        <a:p>
          <a:endParaRPr lang="en-US"/>
        </a:p>
      </dgm:t>
    </dgm:pt>
    <dgm:pt modelId="{1B8EECF2-1718-46FA-AD65-E921C4D532A6}" type="pres">
      <dgm:prSet presAssocID="{33C96565-FCB2-4D49-917B-DF55A9F5D3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10FAE-603A-491A-9421-4C89C2C0333E}" type="pres">
      <dgm:prSet presAssocID="{F19A0F10-81BA-4E18-86C3-2FEA260028D3}" presName="parentText" presStyleLbl="node1" presStyleIdx="0" presStyleCnt="1" custLinFactY="-34130" custLinFactNeighborX="416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F97EF7-F0B1-4C40-8413-DA5815E3F61B}" srcId="{33C96565-FCB2-4D49-917B-DF55A9F5D33B}" destId="{F19A0F10-81BA-4E18-86C3-2FEA260028D3}" srcOrd="0" destOrd="0" parTransId="{62D3C532-6385-433A-9512-DA2C8B126771}" sibTransId="{29B9FEF4-75AE-407E-BE2A-B81487D84D51}"/>
    <dgm:cxn modelId="{85EA5C3E-613D-459F-B456-51BC5C24BF58}" type="presOf" srcId="{F19A0F10-81BA-4E18-86C3-2FEA260028D3}" destId="{82F10FAE-603A-491A-9421-4C89C2C0333E}" srcOrd="0" destOrd="0" presId="urn:microsoft.com/office/officeart/2005/8/layout/vList2"/>
    <dgm:cxn modelId="{9B3AE52C-915C-4C42-9A79-2E979A5F8DD2}" type="presOf" srcId="{33C96565-FCB2-4D49-917B-DF55A9F5D33B}" destId="{1B8EECF2-1718-46FA-AD65-E921C4D532A6}" srcOrd="0" destOrd="0" presId="urn:microsoft.com/office/officeart/2005/8/layout/vList2"/>
    <dgm:cxn modelId="{F2126064-7AB0-4B5F-88F4-D5D3B1E88DE9}" type="presParOf" srcId="{1B8EECF2-1718-46FA-AD65-E921C4D532A6}" destId="{82F10FAE-603A-491A-9421-4C89C2C033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6EA650-80A8-4949-B2B1-78BE789D1F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3D981-5FCE-472C-8431-0BC77FC97210}">
      <dgm:prSet custT="1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«За победу над Японией»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986A6F-56C1-4231-A435-29553F36D7C6}" type="parTrans" cxnId="{947582B0-A83D-46E2-A1AE-6FFE8524D4ED}">
      <dgm:prSet/>
      <dgm:spPr/>
      <dgm:t>
        <a:bodyPr/>
        <a:lstStyle/>
        <a:p>
          <a:endParaRPr lang="en-US"/>
        </a:p>
      </dgm:t>
    </dgm:pt>
    <dgm:pt modelId="{0FB790C5-4F0A-4BF3-A6E6-2FAEFB1A634F}" type="sibTrans" cxnId="{947582B0-A83D-46E2-A1AE-6FFE8524D4ED}">
      <dgm:prSet/>
      <dgm:spPr/>
      <dgm:t>
        <a:bodyPr/>
        <a:lstStyle/>
        <a:p>
          <a:endParaRPr lang="en-US"/>
        </a:p>
      </dgm:t>
    </dgm:pt>
    <dgm:pt modelId="{CA43745D-B045-4EF1-A0D6-F4B27C9CB1E9}" type="pres">
      <dgm:prSet presAssocID="{C86EA650-80A8-4949-B2B1-78BE789D1F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BCB2E5-02D6-45DE-94B1-EA07B71E043E}" type="pres">
      <dgm:prSet presAssocID="{F9F3D981-5FCE-472C-8431-0BC77FC97210}" presName="parentText" presStyleLbl="node1" presStyleIdx="0" presStyleCnt="1" custScaleY="333540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947582B0-A83D-46E2-A1AE-6FFE8524D4ED}" srcId="{C86EA650-80A8-4949-B2B1-78BE789D1FB7}" destId="{F9F3D981-5FCE-472C-8431-0BC77FC97210}" srcOrd="0" destOrd="0" parTransId="{4D986A6F-56C1-4231-A435-29553F36D7C6}" sibTransId="{0FB790C5-4F0A-4BF3-A6E6-2FAEFB1A634F}"/>
    <dgm:cxn modelId="{0AA5C028-78B8-4133-8AC7-ED64C765B64F}" type="presOf" srcId="{C86EA650-80A8-4949-B2B1-78BE789D1FB7}" destId="{CA43745D-B045-4EF1-A0D6-F4B27C9CB1E9}" srcOrd="0" destOrd="0" presId="urn:microsoft.com/office/officeart/2005/8/layout/vList2"/>
    <dgm:cxn modelId="{D9EC1060-DFD3-4AF3-BBC1-32F6C54A578C}" type="presOf" srcId="{F9F3D981-5FCE-472C-8431-0BC77FC97210}" destId="{42BCB2E5-02D6-45DE-94B1-EA07B71E043E}" srcOrd="0" destOrd="0" presId="urn:microsoft.com/office/officeart/2005/8/layout/vList2"/>
    <dgm:cxn modelId="{3060DA9E-EFC9-4D69-A4EC-ACC78FCB7DDD}" type="presParOf" srcId="{CA43745D-B045-4EF1-A0D6-F4B27C9CB1E9}" destId="{42BCB2E5-02D6-45DE-94B1-EA07B71E04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BFA82-4F5B-4B03-852C-EF07A6DC15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82E3F-F363-45F5-9F5C-CDB73EBAF101}">
      <dgm:prSet custT="1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«За доблестный труд»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7F5A75-B783-4D05-8DCF-695631848F66}" type="parTrans" cxnId="{1229B2E8-B3AD-408D-B0FA-279EC9346340}">
      <dgm:prSet/>
      <dgm:spPr/>
      <dgm:t>
        <a:bodyPr/>
        <a:lstStyle/>
        <a:p>
          <a:endParaRPr lang="en-US"/>
        </a:p>
      </dgm:t>
    </dgm:pt>
    <dgm:pt modelId="{8A50EC8F-8BF7-43DC-81E1-FB0D743783B6}" type="sibTrans" cxnId="{1229B2E8-B3AD-408D-B0FA-279EC9346340}">
      <dgm:prSet/>
      <dgm:spPr/>
      <dgm:t>
        <a:bodyPr/>
        <a:lstStyle/>
        <a:p>
          <a:endParaRPr lang="en-US"/>
        </a:p>
      </dgm:t>
    </dgm:pt>
    <dgm:pt modelId="{0D8EBE3D-1D64-49CC-8611-E75C0B06FF11}" type="pres">
      <dgm:prSet presAssocID="{776BFA82-4F5B-4B03-852C-EF07A6DC15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44883-966B-4805-88BD-DF0A132CC1D9}" type="pres">
      <dgm:prSet presAssocID="{E0182E3F-F363-45F5-9F5C-CDB73EBAF101}" presName="parentText" presStyleLbl="node1" presStyleIdx="0" presStyleCnt="1" custScaleY="303217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0643A8EE-0D19-422A-AA5C-78BD3F4B97BD}" type="presOf" srcId="{776BFA82-4F5B-4B03-852C-EF07A6DC15A9}" destId="{0D8EBE3D-1D64-49CC-8611-E75C0B06FF11}" srcOrd="0" destOrd="0" presId="urn:microsoft.com/office/officeart/2005/8/layout/vList2"/>
    <dgm:cxn modelId="{1229B2E8-B3AD-408D-B0FA-279EC9346340}" srcId="{776BFA82-4F5B-4B03-852C-EF07A6DC15A9}" destId="{E0182E3F-F363-45F5-9F5C-CDB73EBAF101}" srcOrd="0" destOrd="0" parTransId="{697F5A75-B783-4D05-8DCF-695631848F66}" sibTransId="{8A50EC8F-8BF7-43DC-81E1-FB0D743783B6}"/>
    <dgm:cxn modelId="{F9019763-CFB1-4EBC-90AF-98B2112EDDF2}" type="presOf" srcId="{E0182E3F-F363-45F5-9F5C-CDB73EBAF101}" destId="{31644883-966B-4805-88BD-DF0A132CC1D9}" srcOrd="0" destOrd="0" presId="urn:microsoft.com/office/officeart/2005/8/layout/vList2"/>
    <dgm:cxn modelId="{B45A9335-50D4-4CB7-8693-13A7288C76BE}" type="presParOf" srcId="{0D8EBE3D-1D64-49CC-8611-E75C0B06FF11}" destId="{31644883-966B-4805-88BD-DF0A132CC1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8F2B10-ADF9-4F41-8DF9-3E0E3C2F83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21D232-1A97-4430-BE43-5122D0440181}">
      <dgm:prSet phldrT="[Текст]" custT="1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 pitchFamily="34" charset="0"/>
              <a:cs typeface="Times New Roman" pitchFamily="18" charset="0"/>
            </a:rPr>
            <a:t>«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rPr>
            <a:t>За победу над Германией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 pitchFamily="34" charset="0"/>
              <a:cs typeface="Times New Roman" pitchFamily="18" charset="0"/>
            </a:rPr>
            <a:t>»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07CB5C-B8E1-4215-90C7-16656A057674}" type="parTrans" cxnId="{12DA847B-C9DA-4139-8FA1-16DBB59042F5}">
      <dgm:prSet/>
      <dgm:spPr/>
      <dgm:t>
        <a:bodyPr/>
        <a:lstStyle/>
        <a:p>
          <a:endParaRPr lang="en-US"/>
        </a:p>
      </dgm:t>
    </dgm:pt>
    <dgm:pt modelId="{B255EC56-0D5C-4A3A-A8BA-B335E3D8403A}" type="sibTrans" cxnId="{12DA847B-C9DA-4139-8FA1-16DBB59042F5}">
      <dgm:prSet/>
      <dgm:spPr/>
      <dgm:t>
        <a:bodyPr/>
        <a:lstStyle/>
        <a:p>
          <a:endParaRPr lang="en-US"/>
        </a:p>
      </dgm:t>
    </dgm:pt>
    <dgm:pt modelId="{BF4B6076-147D-458D-BF6A-DA94DA2E5A63}" type="pres">
      <dgm:prSet presAssocID="{908F2B10-ADF9-4F41-8DF9-3E0E3C2F83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CC6AF7-BAD9-4117-829F-01E384A6448E}" type="pres">
      <dgm:prSet presAssocID="{7C21D232-1A97-4430-BE43-5122D0440181}" presName="parentText" presStyleLbl="node1" presStyleIdx="0" presStyleCnt="1" custScaleY="306994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12DA847B-C9DA-4139-8FA1-16DBB59042F5}" srcId="{908F2B10-ADF9-4F41-8DF9-3E0E3C2F83BC}" destId="{7C21D232-1A97-4430-BE43-5122D0440181}" srcOrd="0" destOrd="0" parTransId="{1007CB5C-B8E1-4215-90C7-16656A057674}" sibTransId="{B255EC56-0D5C-4A3A-A8BA-B335E3D8403A}"/>
    <dgm:cxn modelId="{DC87F052-D0B2-4260-8A51-0C5F2B54454E}" type="presOf" srcId="{7C21D232-1A97-4430-BE43-5122D0440181}" destId="{83CC6AF7-BAD9-4117-829F-01E384A6448E}" srcOrd="0" destOrd="0" presId="urn:microsoft.com/office/officeart/2005/8/layout/vList2"/>
    <dgm:cxn modelId="{67D14CC4-E132-43FE-87D9-D30254858020}" type="presOf" srcId="{908F2B10-ADF9-4F41-8DF9-3E0E3C2F83BC}" destId="{BF4B6076-147D-458D-BF6A-DA94DA2E5A63}" srcOrd="0" destOrd="0" presId="urn:microsoft.com/office/officeart/2005/8/layout/vList2"/>
    <dgm:cxn modelId="{916AAA75-F32B-480A-BAE8-45AC7C99A390}" type="presParOf" srcId="{BF4B6076-147D-458D-BF6A-DA94DA2E5A63}" destId="{83CC6AF7-BAD9-4117-829F-01E384A644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282DB-1964-4A66-BAA3-7375BA893B37}">
      <dsp:nvSpPr>
        <dsp:cNvPr id="0" name=""/>
        <dsp:cNvSpPr/>
      </dsp:nvSpPr>
      <dsp:spPr>
        <a:xfrm>
          <a:off x="0" y="20943"/>
          <a:ext cx="4572000" cy="1418917"/>
        </a:xfrm>
        <a:prstGeom prst="roundRect">
          <a:avLst/>
        </a:prstGeom>
        <a:solidFill>
          <a:schemeClr val="accent5">
            <a:lumMod val="75000"/>
          </a:schemeClr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1929 году </a:t>
          </a:r>
          <a:r>
            <a:rPr lang="ru-RU" sz="21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окончил </a:t>
          </a:r>
          <a:r>
            <a:rPr lang="ru-RU" sz="21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сельскую школу.</a:t>
          </a:r>
          <a:endParaRPr lang="ru-RU" sz="21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66" y="90209"/>
        <a:ext cx="4433468" cy="1280385"/>
      </dsp:txXfrm>
    </dsp:sp>
    <dsp:sp modelId="{6243DB42-0940-4320-9FA6-CB11E62131E7}">
      <dsp:nvSpPr>
        <dsp:cNvPr id="0" name=""/>
        <dsp:cNvSpPr/>
      </dsp:nvSpPr>
      <dsp:spPr>
        <a:xfrm>
          <a:off x="0" y="1500341"/>
          <a:ext cx="4572000" cy="1418917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1929 по 1932 год учился на повара в Иркутске</a:t>
          </a:r>
          <a:endParaRPr lang="ru-RU" sz="21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66" y="1569607"/>
        <a:ext cx="4433468" cy="1280385"/>
      </dsp:txXfrm>
    </dsp:sp>
    <dsp:sp modelId="{ABAE1481-20B6-4C2F-B22D-E91508E5A4CC}">
      <dsp:nvSpPr>
        <dsp:cNvPr id="0" name=""/>
        <dsp:cNvSpPr/>
      </dsp:nvSpPr>
      <dsp:spPr>
        <a:xfrm>
          <a:off x="0" y="2979738"/>
          <a:ext cx="4572000" cy="1418917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1932 -1935год  работал поваром в столовой, совмещая работу с учебой на автодорожном рабфаке</a:t>
          </a:r>
          <a:endParaRPr lang="ru-RU" sz="21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66" y="3049004"/>
        <a:ext cx="4433468" cy="1280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E1553-6BB2-4520-A1D9-64DBEBE8B81A}">
      <dsp:nvSpPr>
        <dsp:cNvPr id="0" name=""/>
        <dsp:cNvSpPr/>
      </dsp:nvSpPr>
      <dsp:spPr>
        <a:xfrm>
          <a:off x="0" y="1057107"/>
          <a:ext cx="7239000" cy="630000"/>
        </a:xfrm>
        <a:prstGeom prst="rect">
          <a:avLst/>
        </a:prstGeom>
        <a:solidFill>
          <a:srgbClr val="FFC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5FB75-7E05-47AE-BE98-795492BD7CE0}">
      <dsp:nvSpPr>
        <dsp:cNvPr id="0" name=""/>
        <dsp:cNvSpPr/>
      </dsp:nvSpPr>
      <dsp:spPr>
        <a:xfrm>
          <a:off x="346725" y="0"/>
          <a:ext cx="6892274" cy="1413033"/>
        </a:xfrm>
        <a:prstGeom prst="roundRect">
          <a:avLst/>
        </a:prstGeom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</a:rPr>
            <a:t>Жизнь Константина Михайловича Прудникова  неразрывно связана  с Отечественной войной, в которой он участвовал вначале как рядовой красноармеец в Забайкалье, а затем как ординатор эвакогоспиталя №1480. </a:t>
          </a:r>
          <a:endParaRPr lang="ru-RU" sz="2000" b="1" kern="1200" dirty="0">
            <a:solidFill>
              <a:schemeClr val="tx1"/>
            </a:solidFill>
            <a:effectLst/>
          </a:endParaRPr>
        </a:p>
      </dsp:txBody>
      <dsp:txXfrm>
        <a:off x="415704" y="68979"/>
        <a:ext cx="6754316" cy="1275075"/>
      </dsp:txXfrm>
    </dsp:sp>
    <dsp:sp modelId="{297CE483-1DAC-4602-8A75-2C7C4C32C8A3}">
      <dsp:nvSpPr>
        <dsp:cNvPr id="0" name=""/>
        <dsp:cNvSpPr/>
      </dsp:nvSpPr>
      <dsp:spPr>
        <a:xfrm>
          <a:off x="0" y="2494129"/>
          <a:ext cx="7239000" cy="630000"/>
        </a:xfrm>
        <a:prstGeom prst="rect">
          <a:avLst/>
        </a:prstGeom>
        <a:solidFill>
          <a:srgbClr val="FFC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3E260-6656-4D58-BBCD-44696DBF89A2}">
      <dsp:nvSpPr>
        <dsp:cNvPr id="0" name=""/>
        <dsp:cNvSpPr/>
      </dsp:nvSpPr>
      <dsp:spPr>
        <a:xfrm>
          <a:off x="351345" y="1822107"/>
          <a:ext cx="6886381" cy="1041022"/>
        </a:xfrm>
        <a:prstGeom prst="roundRect">
          <a:avLst/>
        </a:prstGeom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августе 1944 года Константин Михайлович Прудников  начальник хирургического отделения эвакогоспиталя</a:t>
          </a:r>
          <a:r>
            <a:rPr lang="ru-RU" sz="2000" kern="1200" dirty="0" smtClean="0">
              <a:solidFill>
                <a:schemeClr val="tx1"/>
              </a:solidFill>
            </a:rPr>
            <a:t>. </a:t>
          </a:r>
        </a:p>
      </dsp:txBody>
      <dsp:txXfrm>
        <a:off x="402164" y="1872926"/>
        <a:ext cx="6784743" cy="939384"/>
      </dsp:txXfrm>
    </dsp:sp>
    <dsp:sp modelId="{35B6943F-55AA-49F6-BCBB-A0157E62B1CF}">
      <dsp:nvSpPr>
        <dsp:cNvPr id="0" name=""/>
        <dsp:cNvSpPr/>
      </dsp:nvSpPr>
      <dsp:spPr>
        <a:xfrm>
          <a:off x="0" y="3776526"/>
          <a:ext cx="7239000" cy="630000"/>
        </a:xfrm>
        <a:prstGeom prst="rect">
          <a:avLst/>
        </a:prstGeom>
        <a:solidFill>
          <a:srgbClr val="FFC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F1B0F-F25B-4448-88AB-5CB1BE0C214A}">
      <dsp:nvSpPr>
        <dsp:cNvPr id="0" name=""/>
        <dsp:cNvSpPr/>
      </dsp:nvSpPr>
      <dsp:spPr>
        <a:xfrm>
          <a:off x="361950" y="3259129"/>
          <a:ext cx="6804674" cy="886397"/>
        </a:xfrm>
        <a:prstGeom prst="roundRect">
          <a:avLst/>
        </a:prstGeom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1948 года по 1952-й  работает начальником отделения хирургии Областного госпиталя инвалидов войны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220" y="3302399"/>
        <a:ext cx="6718134" cy="799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E8693-9CF3-4B00-8ABE-3746C50FFE7C}">
      <dsp:nvSpPr>
        <dsp:cNvPr id="0" name=""/>
        <dsp:cNvSpPr/>
      </dsp:nvSpPr>
      <dsp:spPr>
        <a:xfrm>
          <a:off x="0" y="0"/>
          <a:ext cx="4876800" cy="3393000"/>
        </a:xfrm>
        <a:prstGeom prst="snip2Diag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декабря 1952 года К.М. Прудников трудится травматологом Областной больницы им. В.И. Ленина, где организовал травматолого-ортоперическую службу Забайкалья. </a:t>
          </a:r>
          <a:endParaRPr lang="ru-RU" sz="2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756" y="282756"/>
        <a:ext cx="4311288" cy="2827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10FAE-603A-491A-9421-4C89C2C0333E}">
      <dsp:nvSpPr>
        <dsp:cNvPr id="0" name=""/>
        <dsp:cNvSpPr/>
      </dsp:nvSpPr>
      <dsp:spPr>
        <a:xfrm>
          <a:off x="0" y="0"/>
          <a:ext cx="4572000" cy="1719900"/>
        </a:xfrm>
        <a:prstGeom prst="roundRect">
          <a:avLst/>
        </a:prstGeom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Всего им опубликовано 45 научных работ, в том числе автор двух монографий,  двух рационализаторских предложений и учебных пособий.</a:t>
          </a:r>
          <a:endParaRPr lang="ru-RU" sz="2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959" y="83959"/>
        <a:ext cx="4404082" cy="1551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CB2E5-02D6-45DE-94B1-EA07B71E043E}">
      <dsp:nvSpPr>
        <dsp:cNvPr id="0" name=""/>
        <dsp:cNvSpPr/>
      </dsp:nvSpPr>
      <dsp:spPr>
        <a:xfrm>
          <a:off x="0" y="76199"/>
          <a:ext cx="2819400" cy="838200"/>
        </a:xfrm>
        <a:prstGeom prst="homePlate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«За победу над Японией»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76199"/>
        <a:ext cx="2609850" cy="838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44883-966B-4805-88BD-DF0A132CC1D9}">
      <dsp:nvSpPr>
        <dsp:cNvPr id="0" name=""/>
        <dsp:cNvSpPr/>
      </dsp:nvSpPr>
      <dsp:spPr>
        <a:xfrm>
          <a:off x="0" y="114301"/>
          <a:ext cx="2971800" cy="761997"/>
        </a:xfrm>
        <a:prstGeom prst="homePlate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«За доблестный труд»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4301"/>
        <a:ext cx="2781301" cy="761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C6AF7-BAD9-4117-829F-01E384A6448E}">
      <dsp:nvSpPr>
        <dsp:cNvPr id="0" name=""/>
        <dsp:cNvSpPr/>
      </dsp:nvSpPr>
      <dsp:spPr>
        <a:xfrm>
          <a:off x="0" y="76200"/>
          <a:ext cx="2743200" cy="789430"/>
        </a:xfrm>
        <a:prstGeom prst="homePlate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 pitchFamily="34" charset="0"/>
              <a:cs typeface="Times New Roman" pitchFamily="18" charset="0"/>
            </a:rPr>
            <a:t>«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rPr>
            <a:t>За победу над Германией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 pitchFamily="34" charset="0"/>
              <a:cs typeface="Times New Roman" pitchFamily="18" charset="0"/>
            </a:rPr>
            <a:t>»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76200"/>
        <a:ext cx="2545843" cy="78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05D1676-71BB-4FBC-B36C-3E7D5E64A285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3EF08D3-EEE0-4BA7-9287-E732245CC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56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4F975-A995-4983-A252-8A3E21149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4954-08D6-4087-B8CA-EDD42415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36F1-9DC4-440F-AE36-9151BD33A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3A86-160B-4945-8555-C790B363E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C3EF-B56F-48C4-8078-79D7AA64A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ABE9-CD5D-4B66-AF90-7290130FE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3E587-A23B-41A3-B2F2-E006722D8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3E09C-8448-4CF3-A637-0F34A91C4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9C9D8-897E-44D9-993A-76C1B21D5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E9F8-D735-48BF-9C26-692C212ED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1998-B0B1-4B22-8CD0-6A8F26CF6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813348-0CE8-47F0-8FBA-BE803FC3C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5.png"/><Relationship Id="rId18" Type="http://schemas.openxmlformats.org/officeDocument/2006/relationships/diagramLayout" Target="../diagrams/layout7.xml"/><Relationship Id="rId3" Type="http://schemas.openxmlformats.org/officeDocument/2006/relationships/diagramData" Target="../diagrams/data5.xml"/><Relationship Id="rId21" Type="http://schemas.microsoft.com/office/2007/relationships/diagramDrawing" Target="../diagrams/drawing7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openxmlformats.org/officeDocument/2006/relationships/diagramData" Target="../diagrams/data7.xml"/><Relationship Id="rId2" Type="http://schemas.openxmlformats.org/officeDocument/2006/relationships/image" Target="../media/image4.jpeg"/><Relationship Id="rId16" Type="http://schemas.openxmlformats.org/officeDocument/2006/relationships/image" Target="../media/image20.png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19.png"/><Relationship Id="rId10" Type="http://schemas.openxmlformats.org/officeDocument/2006/relationships/diagramQuickStyle" Target="../diagrams/quickStyle6.xml"/><Relationship Id="rId19" Type="http://schemas.openxmlformats.org/officeDocument/2006/relationships/diagramQuickStyle" Target="../diagrams/quickStyle7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990600"/>
            <a:ext cx="5029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>
                  <a:solidFill>
                    <a:srgbClr val="7030A0"/>
                  </a:solidFill>
                </a:ln>
                <a:solidFill>
                  <a:srgbClr val="080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К 95 – </a:t>
            </a:r>
            <a:r>
              <a:rPr lang="ru-RU" sz="2400" b="1" dirty="0" err="1" smtClean="0">
                <a:ln w="11430">
                  <a:solidFill>
                    <a:srgbClr val="7030A0"/>
                  </a:solidFill>
                </a:ln>
                <a:solidFill>
                  <a:srgbClr val="080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летию</a:t>
            </a:r>
            <a:r>
              <a:rPr lang="ru-RU" sz="2400" b="1" dirty="0" smtClean="0">
                <a:ln w="11430">
                  <a:solidFill>
                    <a:srgbClr val="7030A0"/>
                  </a:solidFill>
                </a:ln>
                <a:solidFill>
                  <a:srgbClr val="080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 доцента Константина Михайловича Прудникова – основоположника травматологии в Забайкалье.   </a:t>
            </a:r>
            <a:endParaRPr lang="en-US" sz="2400" b="1" dirty="0">
              <a:ln w="11430">
                <a:solidFill>
                  <a:srgbClr val="7030A0"/>
                </a:solidFill>
              </a:ln>
              <a:solidFill>
                <a:srgbClr val="080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7" name="Picture 3" descr="C:\Documents and Settings\User\Рабочий стол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667000"/>
            <a:ext cx="3780928" cy="2833358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>
            <a:off x="1676400" y="5562600"/>
            <a:ext cx="7467600" cy="129540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5943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Губанова Х.И., Ефимцева И.П.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проф., к.м.н. Смекалов В.П.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E:\Прудников\Прудников КМ\Прудников КМ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8408" y="762000"/>
            <a:ext cx="2856155" cy="441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914400" y="1143000"/>
            <a:ext cx="2971800" cy="396240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Прудников\Прудников КМ\Прудников КМ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95400"/>
            <a:ext cx="4603234" cy="4267200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838200" y="1219200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Работает  ассистентом кафедры госпитальной хирургии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ЧГМИ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Проводил практические занятия по курсу травматологии-ортопедии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1-й    городской больницы</a:t>
            </a:r>
            <a:r>
              <a:rPr lang="ru-RU" sz="2000" dirty="0" smtClean="0"/>
              <a:t>.</a:t>
            </a:r>
          </a:p>
          <a:p>
            <a:endParaRPr lang="ru-RU" sz="2400" dirty="0"/>
          </a:p>
        </p:txBody>
      </p:sp>
      <p:pic>
        <p:nvPicPr>
          <p:cNvPr id="6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381000" y="1981200"/>
          <a:ext cx="4572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Documents and Settings\User\Рабочий стол\tibia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962400"/>
            <a:ext cx="3012994" cy="2057400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  <p:pic>
        <p:nvPicPr>
          <p:cNvPr id="4098" name="Picture 2" descr="E:\b549706db58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1841653"/>
            <a:ext cx="3650448" cy="380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301827"/>
            <a:ext cx="3007144" cy="419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762000" y="1219200"/>
            <a:ext cx="4267200" cy="4267200"/>
          </a:xfrm>
          <a:prstGeom prst="verticalScroll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00200" y="1828800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ноября 1969 года им успешно защищена кандидатская диссертация на тему «Сравнительные методы лечения закрытых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диафизарных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переломов костей голени и предплечья».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5410200" y="1219200"/>
            <a:ext cx="3276600" cy="4800600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62600" y="1295400"/>
            <a:ext cx="2895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травматологи Читинской области долгое время считали и считают его своим учителем и наставником. Среди них В.А. Пудов, А.А. Мартьянов, профессор В.А. Сизоненко, М.В. Бубенко и В.С. Ермаков и многие другие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phoca_thumb_m_sizon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2551546" cy="2057400"/>
          </a:xfrm>
          <a:prstGeom prst="rect">
            <a:avLst/>
          </a:prstGeom>
          <a:noFill/>
        </p:spPr>
      </p:pic>
      <p:pic>
        <p:nvPicPr>
          <p:cNvPr id="2051" name="Picture 3" descr="E:\buben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76400"/>
            <a:ext cx="2471737" cy="32919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953000"/>
            <a:ext cx="25146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М.В. Бубенко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352800"/>
            <a:ext cx="25908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Сизоненко</a:t>
            </a:r>
            <a:endParaRPr lang="en-US" dirty="0"/>
          </a:p>
        </p:txBody>
      </p:sp>
      <p:pic>
        <p:nvPicPr>
          <p:cNvPr id="8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23409443"/>
              </p:ext>
            </p:extLst>
          </p:nvPr>
        </p:nvGraphicFramePr>
        <p:xfrm>
          <a:off x="3886200" y="2971800"/>
          <a:ext cx="2819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Блок-схема: документ 11"/>
          <p:cNvSpPr/>
          <p:nvPr/>
        </p:nvSpPr>
        <p:spPr>
          <a:xfrm>
            <a:off x="914400" y="1143000"/>
            <a:ext cx="2667000" cy="4800600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219200"/>
            <a:ext cx="266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К.М. Прудников был неоднократно награжден за свой праведный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труд.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1966 году приказом Министерства здравоохранения СССР был награжден знаком</a:t>
            </a:r>
          </a:p>
          <a:p>
            <a:pPr lvl="0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Отличник здравоохранения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593970621"/>
              </p:ext>
            </p:extLst>
          </p:nvPr>
        </p:nvGraphicFramePr>
        <p:xfrm>
          <a:off x="4038600" y="4495800"/>
          <a:ext cx="2971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1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34200" y="4191000"/>
            <a:ext cx="1676400" cy="1540193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29400" y="914400"/>
            <a:ext cx="1523999" cy="1772402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0" y="2438400"/>
            <a:ext cx="1503362" cy="1740735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11250050"/>
              </p:ext>
            </p:extLst>
          </p:nvPr>
        </p:nvGraphicFramePr>
        <p:xfrm>
          <a:off x="3886200" y="1524000"/>
          <a:ext cx="2743200" cy="94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219200" y="1371600"/>
            <a:ext cx="7010400" cy="381000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15240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Константин Михайлович Прудников внес огромный вклад в развитие здравоохранения Забайкалья, в историю ЧГМА, положил начало травматолого-ортопедической службе в Читинской области и Забайкалья.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9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4867870"/>
            <a:ext cx="8839200" cy="1990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Благодарим за внимание!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5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990600" y="1371600"/>
            <a:ext cx="7162800" cy="3886200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209801"/>
            <a:ext cx="6934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апреля 2012 года исполнилось 95 лет со дня рождения известного хирурга, травматолога, кандидата медицинских наук, доцента Константина Михайловича Прудникова.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9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  <p:pic>
        <p:nvPicPr>
          <p:cNvPr id="10" name="Picture 2" descr="E:\b549706db5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962400"/>
            <a:ext cx="1612843" cy="1682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219200" y="1371600"/>
            <a:ext cx="7010400" cy="381000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1524000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Составить наиболее полную биографию Константина Михайловича Прудникова  и оценить его вклад в развитие медицины Забайкалья.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1143000" y="1371600"/>
            <a:ext cx="3657600" cy="396240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lumMod val="90000"/>
                  <a:shade val="30000"/>
                  <a:satMod val="115000"/>
                </a:schemeClr>
              </a:gs>
              <a:gs pos="50000">
                <a:schemeClr val="accent1">
                  <a:lumMod val="90000"/>
                  <a:shade val="67500"/>
                  <a:satMod val="115000"/>
                </a:schemeClr>
              </a:gs>
              <a:gs pos="100000">
                <a:schemeClr val="accent1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1676400"/>
            <a:ext cx="3048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Михайлович Прудников родился 13 апреля 1917 года на участке </a:t>
            </a:r>
            <a:r>
              <a:rPr lang="ru-RU" sz="2200" b="1" i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Веренка</a:t>
            </a:r>
            <a:r>
              <a:rPr lang="ru-RU" sz="2200" b="1" i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Заларинского</a:t>
            </a:r>
            <a:r>
              <a:rPr lang="ru-RU" sz="2200" b="1" i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Иркутской области. </a:t>
            </a:r>
          </a:p>
          <a:p>
            <a:endParaRPr lang="en-US" dirty="0"/>
          </a:p>
        </p:txBody>
      </p:sp>
      <p:pic>
        <p:nvPicPr>
          <p:cNvPr id="6" name="Picture 5" descr="E:\Прудников\Прудников КМ\Прудников КМ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95400"/>
            <a:ext cx="2856155" cy="441960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7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65650192"/>
              </p:ext>
            </p:extLst>
          </p:nvPr>
        </p:nvGraphicFramePr>
        <p:xfrm>
          <a:off x="3810000" y="1219200"/>
          <a:ext cx="457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 descr="C:\Documents and Settings\User\Рабочий стол\Безымянны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295400"/>
            <a:ext cx="3189689" cy="320992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scene3d>
            <a:camera prst="perspectiveRight"/>
            <a:lightRig rig="threePt" dir="t"/>
          </a:scene3d>
        </p:spPr>
      </p:pic>
      <p:pic>
        <p:nvPicPr>
          <p:cNvPr id="5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окумент 2"/>
          <p:cNvSpPr/>
          <p:nvPr/>
        </p:nvSpPr>
        <p:spPr>
          <a:xfrm rot="5400000">
            <a:off x="228600" y="1371600"/>
            <a:ext cx="4076700" cy="3771900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95400"/>
            <a:ext cx="4625043" cy="341272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838200" y="1295400"/>
            <a:ext cx="32004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1936 году поступил в Иркутский медицинский институт и успешно закончил его в 1941 году, получив специальность врача-лечебника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800600"/>
            <a:ext cx="4191000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Иркутский медицинский институт </a:t>
            </a:r>
            <a:endParaRPr lang="en-US" sz="1600" dirty="0"/>
          </a:p>
        </p:txBody>
      </p:sp>
      <p:pic>
        <p:nvPicPr>
          <p:cNvPr id="6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371600" y="1295400"/>
          <a:ext cx="7239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удников\Прудников КМ\Прудников КМ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19200"/>
            <a:ext cx="5205282" cy="38862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Left"/>
            <a:lightRig rig="threePt" dir="t"/>
          </a:scene3d>
          <a:sp3d>
            <a:bevelT w="101600" prst="riblet"/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914400" y="1295400"/>
            <a:ext cx="3048000" cy="4419600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3000" y="1371600"/>
            <a:ext cx="2743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Михайлович вел хирургический прием в Центральной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поликлинике,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выезжал в районы области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оказания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помощи инвалидам отечественной войны. В 1943 году прошел специализацию по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челюстно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–лицевой хирургии.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762000" y="1371600"/>
          <a:ext cx="4876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C:\Documents and Settings\User\Рабочий стол\medic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28600" y="0"/>
            <a:ext cx="2470958" cy="2209800"/>
          </a:xfrm>
          <a:prstGeom prst="rect">
            <a:avLst/>
          </a:prstGeom>
          <a:noFill/>
        </p:spPr>
      </p:pic>
      <p:pic>
        <p:nvPicPr>
          <p:cNvPr id="3081" name="Picture 9" descr="E:\Прудников\Прудников КМ\Прудников КМ\МЗ-197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1143000"/>
            <a:ext cx="2362200" cy="4352925"/>
          </a:xfrm>
          <a:prstGeom prst="rect">
            <a:avLst/>
          </a:prstGeom>
          <a:noFill/>
        </p:spPr>
      </p:pic>
      <p:pic>
        <p:nvPicPr>
          <p:cNvPr id="3080" name="Picture 8" descr="C:\Documents and Settings\User\Рабочий стол\1cf5b9a9fa2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3226889">
            <a:off x="3692873" y="4364345"/>
            <a:ext cx="1437115" cy="1812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438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Ogorchitel</dc:creator>
  <cp:lastModifiedBy>bibl28</cp:lastModifiedBy>
  <cp:revision>51</cp:revision>
  <dcterms:created xsi:type="dcterms:W3CDTF">2009-08-29T05:39:47Z</dcterms:created>
  <dcterms:modified xsi:type="dcterms:W3CDTF">2012-04-19T04:08:47Z</dcterms:modified>
</cp:coreProperties>
</file>